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3FDD-800F-4934-90DB-19260FDBE48F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4776-CA77-4C27-97C5-277A61126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1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B3FDD-800F-4934-90DB-19260FDBE48F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C4776-CA77-4C27-97C5-277A61126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2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6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1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2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4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3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7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7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6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67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4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8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0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37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Occlusion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6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99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7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5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52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0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34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9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4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7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5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2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3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3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화면 슬라이드 쇼(4:3)</PresentationFormat>
  <Paragraphs>32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변위 매핑(Displacement Mapping)</vt:lpstr>
      <vt:lpstr>법선 매핑(Normal Mapping)</vt:lpstr>
      <vt:lpstr>변위 매핑(Displacement Mapping)</vt:lpstr>
      <vt:lpstr>변위 매핑(Displacement Mapping)</vt:lpstr>
      <vt:lpstr>변위 매핑(Displacement Mapping)</vt:lpstr>
      <vt:lpstr>변위 매핑(Displacement Mapping)</vt:lpstr>
      <vt:lpstr>시차 매핑(Parallax Occlusion Mapping)</vt:lpstr>
      <vt:lpstr>시차 매핑(Parallax Mapping)</vt:lpstr>
      <vt:lpstr>시차 매핑(Parallax Mapping)</vt:lpstr>
      <vt:lpstr>시차 매핑(Parallax Mapping)</vt:lpstr>
      <vt:lpstr>HLSL(High Level Shading Language for DirectX)</vt:lpstr>
      <vt:lpstr>시차 매핑(Parallax Mapping)</vt:lpstr>
      <vt:lpstr>시차 매핑(Parallax Mapping)</vt:lpstr>
      <vt:lpstr>시차 매핑(Parallax Mapping)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2020-10-13T01:57:28Z</dcterms:created>
  <dcterms:modified xsi:type="dcterms:W3CDTF">2020-10-13T01:57:28Z</dcterms:modified>
</cp:coreProperties>
</file>